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ko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72번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둘째 아들을 잃었다가 다시 얻었으니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</a:t>
            </a:r>
            <a:r xmlns:a="http://schemas.openxmlformats.org/drawingml/2006/main">
              <a:rPr altLang="en-US" lang="ko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퀴즈</a:t>
            </a:r>
            <a:r xmlns:a="http://schemas.openxmlformats.org/drawingml/2006/main">
              <a:rPr altLang="en-US" lang="ko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아버지는 둘째 아들이 돌아왔을 때 어떻게 대했습니까?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둘째 아들을 쫓아냈다.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 둘째 아들을 때렸습니다.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 둘째 아들을 보지 못했습니다.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 둘째 아들을 기쁘게 맞이했습니다.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그는 둘째 아들을 기쁘게 맞이했습니다.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81번하나님의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만 달란트 빚진 채무자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'내가 너에게 자비를 베풀어 준 것처럼 너도 네 동료에게 자비를 베풀어야 하지 않느냐?'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왕에게 만 달란트를 빚진 사람이 있었습니다. 왕은 그 사람을 불쌍히 여겨 빚을 탕감해 주었습니다.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그런데 그 사람이 나가서 자기에게 백 데나리온 빚진 동료 하나를 만났습니다. 그는 그를 붙잡고 그에게 화를 냈습니다. “나에게 빚진 것을 갚으세요!”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그리고 그 동료를 감옥에 가두었습니다. 왕은 다른 신하에게서 이 소식을 들었습니다.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그러자 왕은 화가 나서 그 종을 다시 불렀습니다. “당신이 간청했기 때문에 나는 당신의 빚을 모두 탕감해 주었습니다. 내가 너에게 자비를 베풀었던 것처럼 너도 네 동료 종들에게 자비를 베풀어야 하지 않느냐?”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예수께서는 “하늘에 계신 우리 아버지께서 너희를 용서하신 것 같이 너희도 서로 용서하라”고 말씀하셨습니다.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/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한 종은 일만 달란트라는 아주 큰 빚을 청산받았습니다.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그는 자기에게 백 데나리온 빚진 동료를 용서하지 않았습니다.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이것은 배은망덕한 태도입니다.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우리도 예수님을 통해 은혜로 용서받고 구원받았습니다.</a:t>
            </a:r>
            <a:r xmlns:a="http://schemas.openxmlformats.org/drawingml/2006/main">
              <a:rPr altLang="en-US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 은혜를 잊지 않는다면 우리는 우리에게 잘못한 사람들을 용서해야 합니다.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/>
              <a:t>예수는 누구입니까?</a:t>
            </a:r>
            <a:r xmlns:a="http://schemas.openxmlformats.org/drawingml/2006/main">
              <a:rPr altLang="en-US" lang="k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우리를 끝까지 용서하시고 사랑하시는 분이십니다.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그는 왕으로부터 얼마의 돈을 탕감받았습니까??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백 데나리온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이백 데나리온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백달란트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만 달란트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만 달란트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/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4000"/>
              <a:t>내 아들은 죽었다가 다시 살아났습니다. 잃었다가 다시 찾았느니라' 그래서 그들은 축하하기 시작했습니다.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'내가 너에게 자비를 베풀어 준 것처럼 너도 네 동료에게 자비를 베풀어야 하지 않느냐?'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82번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호산나 다윗의 자손이여!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앞서 가는 무리와 뒤따르는 무리가 “호산나 다윗의 자손이여!”라고 외쳤습니다. “찬송하리로다 주의 이름으로 오시는 이여!” "가장 높은 곳에서 호산나!"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 예루살렘에 가까이 오셨을 때에 두 제자를 보내시며 이르시되 마을에 가라 그리하면 당나귀와 그 새끼가 그 곁에 있으리라 그것을 풀어서 나에게 가져오십시오.”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두 제자가 마을에 들어가서 예수께서 지시하신 대로 행하니라.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그들은 당나귀를 찾았어요. “주님께서 그들을 필요로 하십니다.” 그러자 주인이 바로 보냈습니다.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어린 당나귀를 타고 예루살렘에 입성하셨습니다. 군중은 앞서 가서 “호산나 다윗의 자손이여!”라고 외쳤습니다.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예수님께서 아기 당나귀를 타시고 군중의 환영을 받은 것은 성경에 기록된 예언대로 이루어졌습니다. 그러나 아무도 그것에 대해 알지 못했습니다.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“예수께서 새끼 나귀를 타시매 무리가 소리질러 이르되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'호산나 다윗의 자손이여!'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그것들은 모두 성경에 예언되어 있었습니다.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순종으로 사셨습니다.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성경에 기록된 대로.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예수님을 따르는 우리도 순종해야 합니다.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하나님의 말씀을 철저히.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rgbClr val="ff0000"/>
                </a:solidFill>
              </a:rPr>
              <a:t>예수는 누구입니까?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찬양과 영광을 받기에 합당한 우리의 왕이십니다.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ko">
                <a:solidFill>
                  <a:schemeClr val="tx1">
                    <a:lumMod val="50000"/>
                    <a:lumOff val="50000"/>
                  </a:schemeClr>
                </a:solidFill>
              </a:rPr>
              <a:t>73번 하나님의 말씀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400"/>
              <a:t>예수께서 나사로를 죽은 자 가운데서 살리시다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무엇을 타고 예루살렘으로 들어가셨나요?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당나귀의 망아지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아기 말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아기 코끼리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아기 낙타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당나귀의 망아지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앞서 가는 무리와 뒤따르는 무리가 “호산나 다윗의 자손이여!”라고 외쳤습니다. “찬송하리로다 주의 이름으로 오시는 이여!” "가장 높은 곳에서 호산나!"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83번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내 집은 기도하는 집이다.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“기록된 바 내 집은 기도하는 집이라 일컬음을 받으리라 하였거늘 너희는 강도의 소굴을 만드는도다 하시니라”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예루살렘 성전에 들어가셨습니다. 성전 안에는 상인들과 환전상들이 많이 있었습니다.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돈 바꾸는 사람들의 상과 비둘기 파는 사람들의 의자를 둘러 엎으셨습니다. 그는 사고 파는 모든 사람들을 그곳으로 몰았습니다.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 노하여 이르시되 기록된 바 내 집은 기도하는 집이라 일컬음을 받으리라 하였거늘 너희는 강도의 굴혈을 만드는도다 하시니라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예수님께서는 상인들을 성전에서 쫓아내시고 성전에서 병자들을 고치셨습니다.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성전, 교회는 하나님께 예배하고 기도하는 곳입니다.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예수께서는 그곳을 사업장으로 만든 군중에게 화를 내셨습니다.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당신은 무엇 때문에 교회에 오나요?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교회에서는 예배와 기도로 하나님을 만나야 합니다.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rgbClr val="ff0000"/>
                </a:solidFill>
              </a:rPr>
              <a:t>예수는 누구입니까?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교회의 주인이십니다. 예수님은 교회에서 우리의 예배와 기도를 받으시는 분이십니다.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/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예수께서 이르시되 나는 부활이요 생명이니 나를 믿는 자는 죽어도 살겠고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그리고 살아서 나를 믿는 사람은 영원히 죽지 않을 것이다. 당신은 이것을 믿습니까?"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남자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/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누구를 성전에서 쫓아내셨나요?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유대인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이방인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성직자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상인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상인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“기록된 바 내 집은 기도하는 집이라 일컬음을 받으리라 하였거늘 너희는 강도의 소굴을 만드는도다 하시니라”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84번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예수께서 제자들의 발을 씻기셨다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/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내가 너희 주와 선생이 되어 너희 발을 씻어 주었으니 너희도 서로 발을 씻어 주는 것이 옳으니라.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남자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제자들과 최후의 만찬을 하셨습니다. 예수님은 이것이 제자들과 함께한 마지막 식사임을 아셨습니다.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예수께서는 갑자기 대야에 물을 길어다가 제자들의 발을 한 사람씩 씻기기 시작하셨습니다.</a:t>
            </a:r>
            <a:r xmlns:a="http://schemas.openxmlformats.org/drawingml/2006/main">
              <a:rPr lang="ko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베드로 차례가 되자 베드로가 “주께서 어찌하여 우리 발을 씻으시나이까 나는 씻지 아니하겠나이다”라고 말했습니다.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 대답하셨다. "내가 발을 씻지 않으면 너와 나는 아무 상관이 없다. 지금은 잘 이해하지 못하겠지만 언젠가는 깨닫게 될 것이다."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“본보기로 너희 발을 씻어 주었느니라. 이제부터 서로 발을 씻어 주고 서로 섬기는 자가 되라.”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세상에서는 낮은 사람이 높은 사람을 섬기지만, 예수님께서는 제자들의 발을 씻기시고 포기하셨습니다.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우리를 위한 그분의 삶.</a:t>
            </a:r>
            <a:r xmlns:a="http://schemas.openxmlformats.org/drawingml/2006/main">
              <a:rPr altLang="en-US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우리가 예수님의 제자라면 높은 곳에서 대접을 받기보다는 낮은 곳에서 서로 섬기는 것을 기뻐해야 합니다.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어느 날 예수님께 소식이 왔습니다. “나사로가 아프다. 빨리 오셔서 치료해 주세요."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/>
              <a:t>예수는 누구입니까?</a:t>
            </a:r>
            <a:r xmlns:a="http://schemas.openxmlformats.org/drawingml/2006/main">
              <a:rPr altLang="en-US" lang="k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</a:t>
            </a:r>
            <a:r xmlns:a="http://schemas.openxmlformats.org/drawingml/2006/main">
              <a:rPr altLang="en-US" lang="ko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이다..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가장 높은 분이시지만 가장 낮은 곳으로 오셔서 우리 모두를 기꺼이 섬기셨습니다.</a:t>
            </a:r>
            <a:r xmlns:a="http://schemas.openxmlformats.org/drawingml/2006/main">
              <a:rPr altLang="en-US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/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예수님의 발을 씻지 못하게 한 사람이 누구입니까?</a:t>
            </a:r>
            <a:r xmlns:a="http://schemas.openxmlformats.org/drawingml/2006/main">
              <a:rPr altLang="en-US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존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토마스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피터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가룟 유다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피터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/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내가 너희 주와 선생이 되어 너희 발을 씻어 주었으니 너희도 서로 발을 씻어 주는 것이 옳으니라.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남자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85번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언덕에서 기도하시는 예수님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조금 더 나아가서 얼굴을 땅에 대고 엎드려 기도하셨습니다. “내 아버지여 만일 할만하시거든 이 잔을 내게서 지나가게 하옵소서 그러나 나의 원대로 마옵시고 아버지의 원대로 하옵소서.”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만찬을 마친 후 예수님은 제자들과 함께 겟세마네라는 곳으로 가셨습니다.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예수께서는 제자들에게 “내 마음이 괴로워 죽을 지경이다. 여기 남아서 나와 함께 지켜 보아라.”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“내 아버지여 만일 할만하시거든 이 잔을 내게서 지나가게 하옵소서 그러나 나의 원대로 마옵시고 아버지의 원대로 하옵소서” 예수님은 간절히 기도하셨습니다. 그런데 제자들은 깊은 잠에 빠졌습니다.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 제자들을 깨우시며 말씀하셨다. “너희가 나와 함께 한 시간도 깨어 있을 수 없더냐? 바라보다. 나를 배반하는 자가 나를 체포하려고 옵니다.”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결국 예수님께서는 자신을 잡으러 온 사람들을 따라가셨습니다. 하나님의 뜻대로 십자가에 달려 우리의 죄값을 치르기 위해 죽으신 것입니다.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예수님이 오시기 전에 그는 죽었습니다.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우리의 죄값을 치르기 위해 십자가에 죽으시는 것이 고통스러웠지만 온전히 순종하셨습니다.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그것이 하나님의 뜻이었기 때문입니다.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우리의 삶에는 내 뜻보다 하나님의 뜻이 이루어지기를 먼저 소망해야 합니다.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/>
              <a:t>예수는 누구입니까?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</a:t>
            </a:r>
            <a:r xmlns:a="http://schemas.openxmlformats.org/drawingml/2006/main">
              <a:rPr lang="ko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이다..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하나님의 뜻을 온전히 따르시기 때문에 이 땅에서 죄가 없으십니다.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예수께서는 체포되기 전에 어디에서 기도하셨는가?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예루살렘 성전에서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겟세마네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마가의 다락방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갈릴리 호수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겟세마네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조금 더 나아가서 얼굴을 땅에 대고 엎드려 기도하셨습니다. “내 아버지여 만일 할만하시거든 이 잔을 내게서 지나가게 하옵소서 그러나 나의 원대로 마옵시고 아버지의 원대로 하옵소서.”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86번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예수님은 십자가에 죽으셨습니다.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예수께서는 큰 소리로 “아버지, 내 영혼을 아버지 손에 부탁하나이다”라고 부르셨습니다. 이 말을 하고 그는 마지막 숨을 거두었습니다.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로마 군인들에게 붙잡힌 예수님은 머리에 가시관을 쓰시고 조롱을 받으시며 십자가를 지고 처형당하러 언덕으로 끌려가셨습니다.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그리고 예수님은 두 강도와 함께 십자가에 못 박혀 죽으셨습니다. 백성은 서서 지켜보고 있었고 통치자들은 심지어 그를 비웃었습니다.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“아버지 저들을 사하여 주옵소서 자기들이 하는 것을 알지 못함이니이다.” 예수님은 자신을 죽인 사람들을 위해 기도하셨습니다.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예수께서는 “다 이루었다!”라고 말씀하셨습니다. 그리고 그분은 머리를 숙이시고 영혼을 버리셨습니다.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늦게 오신 예수님께 나사로의 여동생이 “예수님, 당신이 여기 계셨더라면 내 오라버니가 죽지 아니하였겠나이다”라고 말했습니다.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 순간에 성소 휘장이 위에서 아래까지 둘로 찢어졌습니다. 땅이 흔들리고 바위가 갈라졌습니다. 예수를 십자가에 못 박은 군병들이 이것을 보고 두려워하여 이르되 이는 진실로 하나님의 아들이었도다 하더라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죄 없으신 예수님은 우리를 대신하여 고난을 당하시고 죽으셨고 우리의 죄값을 치르셨습니다.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그러므로 우리는 스스로 비용을 지불할 필요가 없습니다.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예수님 덕분에 구원을 받았습니다.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이것을 한시도 잊어서는 안 됩니다.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/>
              <a:t>예수는 누구입니까?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우리 죄를 위해 십자가에 죽으시고 우리를 구원하신 구원자이십니다.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누구와 함께 십자가에 못 박혔습니까?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제자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여성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범죄자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범죄자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예수께서는 큰 소리로 “아버지, 내 영혼을 아버지 손에 부탁하나이다”라고 부르셨습니다. 이 말을 하고 그는 마지막 숨을 거두었습니다.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87번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빈 무덤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이에 그 여자가 뒤돌아 예수께서 서 계신 것을 보았으나 예수이신 줄은 알지 못하더라.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남자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막달라 마리아는 죽은 예수님을 만나러 무덤에 갔습니다. 그런데 무덤의 돌문은 열려 있었습니다.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무덤에는 예수님의 시신이 없었습니다. 마리아는 누군가가 예수님의 시체를 훔쳐갔다고 생각했습니다.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천사가 나타나 물었습니다. "왜 울고 있어요?" 마리아는 “누군가가 예수의 시체를 훔쳐갔습니다.”라고 대답했습니다.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“무덤의 돌문을 제하라”고 말씀하셨습니다. 예수님은 “나사로야 나오라”고 명령하셨습니다.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그리고 그녀가 돌아보니, 살아서 돌아오신 예수님이 계셨습니다. 그러나 마리아는 예수님을 알아보지 못했습니다. 그녀는 예수님이 다시 살아날 것이라고는 생각하지 못했습니다.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"마리아..." 예수님께서 부르실 때에야 마리아는 그분을 알아보았습니다. “주님, 정말 살아나셨습니다.” 예수님은 죽으신 지 사흘 만에 부활하셨습니다.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세상에 죽은 사람은 없어요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그리고 다시 살아났어요.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오직 한 분, 죽음에서 부활하신 예수님은 아직 살아 계십니다.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성경은 예수를 믿는 자도 다시 살아난다고 말합니다.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예수님처럼.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그러므로 우리는 희망을 잃지 말아야 합니다.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영원한 생명을 위해.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/>
              <a:t>예수는 누구입니까?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죽음을 이기시고 다시 살아나신 승리의 주님이십니다.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마리아는 무덤에 예수가 없는 것을 보고 어떻게 생각했습니까?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예수님께서 부활하셨습니다!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이곳은 예수님의 무덤이 아닙니다!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누군가가 예수님의 시신을 훔쳐갔습니다!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제자들이 예수님의 시신을 샀습니다!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누군가가 예수님의 시신을 훔쳐갔습니다!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이에 그 여자가 뒤돌아 예수께서 서 계신 것을 보았으나 예수이신 줄은 알지 못하더라.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남자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88번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하늘로 올라가신 예수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이 말씀을 하신 후에 그분을 저희 눈앞에서 올리시매 구름이 그를 가리워서 보이지 않게 하였느니라.</a:t>
            </a:r>
            <a:r xmlns:a="http://schemas.openxmlformats.org/drawingml/2006/main">
              <a:rPr lang="ko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사도행전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예수님이 부활하신 것을 알지 못한 제자들은 두려움과 실망에 사로잡혔습니다.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부활하신 예수님께서 그들 가운데 오셔서 당신의 손과 옆구리를 보여 주시며 “의심하지 말고 믿으라”고 말씀하셨습니다.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그런데 놀랍게도 나사로는 죽은 지 3일 만에 밖으로 나갔습니다. 사람들은 이를 보고 기뻐하며 하나님을 찬양했습니다.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그러자 예수님께서는 아버지 하나님께로 돌아가겠다고 하시며 성령을 보내주시겠다고 약속하셨습니다.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그리고 예수님께서는 제자들에게 세상 끝날까지 증인이 되어 복음을 전하고 말씀을 가르치라고 명령하셨습니다.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이 땅에서의 모든 사명을 마치고 제자들 앞에서 하늘로 올라가셨습니다. 그리고 그는 언젠가 이 땅으로 돌아오겠다고 약속했습니다.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예수님께서는 승천하시기 전에 제자들에게 땅 끝까지 복음을 전파하라고 명령하셨습니다.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교회는 예수님의 제자들의 모임입니다.</a:t>
            </a:r>
            <a:r xmlns:a="http://schemas.openxmlformats.org/drawingml/2006/main">
              <a:rPr lang="ko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예수님의 제자로서 우리는 어디서나 복음을 전파해야 합니다. 그리고 우리는 예수님의 증인이 되어야 합니다.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/>
              <a:t>예수는 누구입니까?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지금도 살아 계시고, 하나님 우편에 앉아 계시며, 약속하신 대로 이 땅에 다시 오실 것입니다.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부활되신 예수께서는 제자들에게 무엇을 보여 주셨습니까?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손과 발의 못자국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가시 자국 아 머리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뒷면에 채찍 자국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얼굴에 멍이 들다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손과 발의 못자국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이 말씀을 하신 후에 그분을 저희 눈앞에서 올리시매 구름이 그를 가리워서 보이지 않게 하였느니라.</a:t>
            </a:r>
            <a:r xmlns:a="http://schemas.openxmlformats.org/drawingml/2006/main">
              <a:rPr lang="ko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사도행전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89번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성령이 오셨다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그들 모두는 성령의 충만함을 받고 성령이 말하게 하심을 따라 다른 방언으로 말하기를 시작했습니다.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사도행전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제자들은 예수님께서 말씀하신 대로 예루살렘에 있었습니다. 오순절 날이 이르매 그들은 모두 한 곳에 모였습니다.</a:t>
            </a:r>
            <a:r xmlns:a="http://schemas.openxmlformats.org/drawingml/2006/main">
              <a:rPr lang="k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/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예수께서는 나사로를 다시 살리셨습니다.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그의 말대로.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언젠가는 죽을 것이지만 예수님을 믿기 때문에 부활하게 되는 것입니다.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부활의 소망을 품고 살아가는 그리스도인이 되어야 합니다.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갑자기 급하고 강한 바람 같은 소리가 나더니 그들이 앉아 있는 온 집에 가득 찼습니다.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그러자 각 사람의 머리 위에 불의 혀가 놓여 있었고, 그들 모두가 성령의 충만함을 받아 다른 방언으로 말하기 시작했습니다.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모두가 놀랐을 때 베드로는 그들에게 예수님과 복음을 전하기 시작했습니다.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사람들은 복음을 듣고 회개하고 침례를 받았습니다. 이날 세례를 받은 사람은 3000명이 넘었다.</a:t>
            </a:r>
            <a:r xmlns:a="http://schemas.openxmlformats.org/drawingml/2006/main">
              <a:rPr lang="k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제자들에게 성령을 보내셨습니다.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성령님은 베드로에게 복음을 전할 수 있는 지혜와 능력을 주셨습니다.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성령은 예수를 믿는 모든 사람의 마음속에 계십니다.</a:t>
            </a:r>
            <a:r xmlns:a="http://schemas.openxmlformats.org/drawingml/2006/main">
              <a:rPr lang="k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베드로에게 지혜와 능력을 주신 것처럼 우리에게도 복음을 전할 수 있는 지혜와 용기를 주시는 분이 바로 성령님임을 잊지 마십시오.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/>
              <a:t>예수는 누구입니까?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우리를 돕기 위해 그를 믿는 모든 사람에게 성령을 보내십니다.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성령이 임하셨을 때 그들은 무엇을 들었습니까?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트럼펫 소리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천둥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거센 바람이 불다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기도하는 소리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거센 바람이 불다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그들 모두는 성령의 충만함을 받고 성령이 말하게 하심을 따라 다른 방언으로 말하기를 시작했습니다.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사도행전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90번 하느님의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빌립이 에티오피아 사람에게 복음을 전하다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그런 다음 빌립은 바로 그 성경 구절로 시작하여 그에게 예수님에 관한 좋은 소식을 전했습니다.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사도행전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/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4000"/>
              <a:t>내 아들은 죽었다가 다시 살아났습니다. 잃었다가 다시 찾았느니라' 그래서 그들은 축하하기 시작했습니다.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/>
              <a:t>예수는 누구입니까?</a:t>
            </a:r>
            <a:r xmlns:a="http://schemas.openxmlformats.org/drawingml/2006/main">
              <a:rPr altLang="en-US" lang="k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죽은 자를 살리시는 생명의 주인이십니다.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어느 날 주님의 천사가 예수님을 믿는 빌립에게 “남쪽 길 곧 광야 길로 가라”고 말했습니다.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그는 천사가 말한 대로 남쪽 사막으로 출발했습니다. 그는 천사가 자신을 보낸 이유가 무엇인지 궁금했습니다 </a:t>
            </a: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 때 에티오피아 나라의 재정을 맡은 내시가 마차 위에 앉아 선지자 이사야의 글을 읽고 있었습니다. 필립이 다가와 물었다. "당신이 읽고 있는 내용을 이해합니까?"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“누군가가 나에게 설명하지 않는 한 내가 어떻게 그것을 이해할 수 있겠습니까?”라고 그는 말했습니다. 빌립은 바로 그 성경 구절로 시작하여 그에게 예수님에 관한 좋은 소식을 전했습니다.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에티오피아 사람은 예수님을 영접한 후 기쁜 마음으로 고국으로 돌아갔습니다. 빌립은 자신을 그곳으로 인도해 주신 성령께 감사했습니다.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빌립은 다 이해할 수 없었지만 성령의 명령에 순종했습니다. 그래서 그는 에디오피아 사람에게 복음을 전할 수 있었습니다.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때때로 우리는 이해할 수 없는 상황에 처해 있습니다.</a:t>
            </a:r>
            <a:r xmlns:a="http://schemas.openxmlformats.org/drawingml/2006/main">
              <a:rPr lang="k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그 순간에도 하나님을 신뢰하고 성령 안에서 순종한다면 당신도 믿음의 사람이 될 수 있습니다.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복음을 전하는 사람.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/>
              <a:t>예수는 누구입니까?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우리가 만나야 할 관계를 이끌어가시는 분이십니다.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빌립이 만난 에디오피아 내시는 어떤 사람이었나요?</a:t>
            </a:r>
            <a:r xmlns:a="http://schemas.openxmlformats.org/drawingml/2006/main">
              <a:rPr lang="k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 군대의 책임자였습니다.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 자기 나라의 요리사였습니다.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~였다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~에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요금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~의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그의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국가의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돈.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 나라의 예배를 통제했다.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그는 나라의 돈을 관리하는 사람이었습니다.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그런 다음 빌립은 바로 그 성경 구절로 시작하여 그에게 예수님에 관한 좋은 소식을 전했습니다.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사도행전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91번 하느님의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사울이 예수님을 만나다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예수님이 오셨을 때 나사로가 죽은 지 며칠이 지났나요?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어느 날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이틀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나흘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3일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그는 땅에 엎드러져 “사울아, 사울아, 네가 왜 나를 박해하느냐?” 하시는 음성을 들었습니다.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사도행전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예수님을 믿는 사람들을 미워하고 교회를 미워하는 사울이라는 사람이 있었습니다.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사울은 예수님을 너무 미워하여 그리스도인들을 잡으러 다메섹으로 갔습니다.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그가 여행 중에 다메섹에 가까이 이르렀을 때 갑자기 하늘로부터 빛이 그를 둘러 비추었습니다. 그는 “사울아, 사울아, 네가 어찌하여 나를 박해하느냐?”라는 음성을 들었습니다.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“주님, 당신은 누구십니까?” 사울이 물었습니다. “나는 네가 박해하는 예수다.” 사울은 예수님이 살아계신 것을 보고 놀랐습니다. 그는 예수가 죽었다고 생각했습니다.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예수님을 만난 사울은 새사람이 되었습니다. 그래서 그는 이방인들에게 복음을 전하는 일에 힘쓰고 많은 성경책을 쓴 사도 바울이 되었습니다.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사울은 교회를 핍박하는 사람이었지만 하나님께서는 그를 사도로 부르셨습니다.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예수님을 만난 사울은 이전과는 전혀 다른 삶을 살았습니다.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어떤 변화를 주었나요?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예수님을 만난 이후로?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예수님을 만난 사람들은 이전과는 다른 삶을 살아야 합니다.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/>
              <a:t>예수는 누구입니까?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사울과 같은 악한 자를 용서하시고 불러서 일꾼으로 세우시는 분이십니다.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사울은 왜 다메섹으로 갔나요?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기독교인을 체포한다.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여행을 가다.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예배를 드린다.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복음을 전하기 위해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기독교인을 체포한다.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그는 땅에 엎드러져 “사울아, 사울아, 네가 왜 나를 박해하느냐?” 하시는 음성을 들었습니다.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사도행전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/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예수께서 이르시되 나는 부활이요 생명이니 나를 믿는 자는 죽어도 살겠고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그리고 살아서 나를 믿는 사람은 영원히 죽지 않을 것이다. 당신은 이것을 믿습니까?"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남자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92번 하느님의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바울의 좋은 친구 바나바.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그러나 바나바는 그를 데리고 사도들에게로 데려갔습니다. 그는 사울이 여행 중에 어떻게 주님을 만났는지, 주님께서 그에게 말씀하셨는지, 다메섹에서 그가 어떻게 두려움 없이 예수의 이름을 전했는지를 그들에게 말했습니다.</a:t>
            </a:r>
            <a:r xmlns:a="http://schemas.openxmlformats.org/drawingml/2006/main">
              <a:rPr lang="ko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사도행전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바울은 예수님을 만난 후 예수님의 제자들을 만나고 싶었습니다.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예수님의 제자들은 바울을 두려워했습니다. 그들은 바울이 예수님을 만난 후 예수님을 믿게 된 것을 몰랐기 때문입니다.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바나바는 바울을 도왔습니다. “정말 예수님을 만나서 완전히 달라졌어요!”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"나는 또한 바울이 그리스도인들을 체포하러 다메섹에서 설교하는 것을 보았습니다!" 제자들은 바울과 쉽게 친구가 되었습니다.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 후 바나바와 바울은 좋은 친구가 되어 함께 복음을 전하기 위해 전 세계를 여행했습니다.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교회를 핍박하던 바울이 예수님을 만나 새사람이 되었지만 사람들은 그를 믿지 않았습니다.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하나님은 바나바를 예비하시고 그를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바울의 좋은 동료가 되었습니다.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바울과 바나바처럼 우리도 믿음의 좋은 친구가 되어 서로 도와야 합니다.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/>
              <a:t>예수는 누구입니까?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우리가 어려움에 처했을 때 우리를 도와줄 수 있는 친구를 보내주셨습니다.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바울이 어려울 때 도와주고 친구가 된 사람은 누구입니까?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피터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존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바나바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필립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바나바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74번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예수의 변형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그러나 바나바는 그를 데리고 사도들에게로 데려갔습니다. 그는 사울이 여행 중에 어떻게 주님을 만났는지, 주님께서 그에게 말씀하셨는지, 다메섹에서 그가 어떻게 두려움 없이 예수의 이름을 전했는지를 그들에게 말했습니다.</a:t>
            </a:r>
            <a:r xmlns:a="http://schemas.openxmlformats.org/drawingml/2006/main">
              <a:rPr lang="ko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사도행전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93번 하느님의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다시 살아난 도르가.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베드로는 그들을 모두 방 밖으로 내보냈습니다. 그리고 그는 무릎을 꿇고 기도했습니다. 죽은 여자를 돌아보시며 “다비다야, 일어나라” 하고 말씀하셨다. 그 여자가 눈을 뜨고 베드로를 보고 일어나 앉았다.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사도행전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항상 선한 일을 하고 가난한 사람들을 돕는 도르가라는 제자가 있었습니다.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 무렵 그 여자가 병들어 죽었습니다. 그녀의 이웃들은 매우 슬퍼하며 피터를 다시 데려왔습니다.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베드로가 도착하자 그에게 도움을 받은 사람들은 모두 울면서 선물로 받은 옷을 보여주었습니다.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베드로는 그들을 모두 방 밖으로 내보냈습니다. 그리고 그는 무릎을 꿇고 기도했습니다.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“도르가야, 일어나라!” 베드로가 말했습니다. 그녀는 눈을 뜨고 베드로를 바라보며 일어나 앉았습니다. 이것을 보고 모두가 기뻐했고 그 마을의 많은 사람들이 예수님을 믿었습니다.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베드로는 예수의 제자였으며 예수께서 하신 일을 그도 할 수 있었습니다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그가 이 땅에 있었을 때.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예수께서는 제자들에게 자신이 한 것과 같은 일을 할 것이라고 말씀하셨습니다.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예수님의 제자입니다.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예수님이 이 땅에서 행하신 일을 배우고 기억하며 예수님과 같은 일을 해야 합니다.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/>
              <a:t>예수는 누구입니까?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제자들에게 복음을 전할 수 있는 능력을 주셨습니다.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그곳에서 그분은 그들 앞에서 변형되셨습니다. 그분의 얼굴은 해처럼 빛나고 그분의 옷은 빛과 같이 희어졌습니다.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베드로가 도르가에 왔을 때 사람들은 슬퍼하며 그에게 무엇을 보여 주었습니까?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도르가가 만든 옷.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도르가가 만든 식사.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도르가의 아들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도르가의 편지.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도르가가 만든 옷.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베드로는 그들을 모두 방 밖으로 내보냈습니다. 그리고 그는 무릎을 꿇고 기도했습니다. 죽은 여자를 돌아보시며 “다비다야, 일어나라” 하고 말씀하셨다. 그 여자가 눈을 뜨고 베드로를 보고 일어나 앉았다.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사도행전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94번 하느님의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구원받은 이방인 고넬료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베드로와 함께 온 할례받은 신자들은 이방인들에게도 성령 부어 주심을 보고 놀랐습니다.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사도행전 10: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가이사랴에 고넬료라는 사람이 있었는데, 이탈리아 부대라고 알려진 부대의 백부장이었습니다.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그와 그의 가족은 모두 독실하고 하나님을 경외하는 사람들이었습니다. 그는 궁핍한 사람들에게 넉넉히 구제하고 정기적으로 하나님께 기도했습니다.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어느 날 고넬료는 기도하던 중에 하나님의 음성을 들었습니다. “사람들을 피터라는 사람으로 보내라.”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그 때 베드로도 기도 중에 환상을 보았습니다. 하나님께서는 유대인들이 먹을 수 없는 하늘의 짐승을 그에게 주시고 먹도록 명령하셨습니다.</a:t>
            </a:r>
            <a:r xmlns:a="http://schemas.openxmlformats.org/drawingml/2006/main">
              <a:rPr lang="ko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“하나님께서 깨끗하게 하신 것을 속되다 하지 말라.”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결국 베드로는 고넬료가 보낸 사람들을 따라 고넬료의 집으로 갔습니다.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베드로는 고넬료와 그 가족들에게 예수님과 복음을 전했습니다. 그러자 성령이 그들 위에 임했습니다. 그는 이것을 보고 깨달았습니다. "이방인이라도 예수를 믿으면 구원을 얻을 수 있어요!"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베드로는 오직 유대인들만이 예수를 믿고 구원을 받을 수 있다고 생각했습니다.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하나님의 복음은 세상 모든 사람들에게 차별이 없습니다.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세상 모든 사람에게 복음을 전하여 그들이 구원을 받아야 합니다.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예수께서는 베드로와 야고보와 요한을 데리고 따로 높은 산에 올라가셨습니다.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/>
              <a:t>예수는 누구입니까?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국적이나 지위에 관계없이 그를 믿는 모든 사람에게 구원을 베푸십니다.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베드로는 기도하는 중에 어떤 환상을 보았습니까?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하늘에서 내려오시는 예수님.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하늘에서 내려온 성경.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하늘에서 내려오는 천사들.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유대인들이 먹을 수 없는 동물들이 하늘에서 내려왔습니다.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유대인들이 먹을 수 없는 동물들이 하늘에서 내려왔습니다.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베드로와 함께 온 할례받은 신자들은 이방인들에게도 성령 부어 주심을 보고 놀랐습니다.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사도행전 10: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95번 하느님의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찬송가 부르기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감옥에서도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한밤중쯤에 바울과 실라가 기도하고 하나님을 찬미하니 다른 죄수들이 듣더라.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사도행전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바울과 실라는 빌립에서 복음을 전하기 위해 최선을 다했습니다. 그러나 이를 미워하는 사람들은 바울과 실라를 때리고 감옥에 가두었습니다.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바울과 실라는 감옥에서도 기도하고 찬양했습니다. 감옥에 있는 모든 사람이 이 말을 들었습니다.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그런데 갑자기 큰 지진이 나서 감옥 문이 모두 열렸습니다. 간수는 죄수들이 도망한 줄 알고 몹시 걱정했습니다.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바울은 “걱정하지 마세요! 우리는 모두 여기에 있습니다!” “선생님, 제가 어떻게 해야 구원을 받을 수 있습니까?” 간수가 물었다.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"주 예수를 믿으라. 그러면 너와 네 집이 구원을 얻으리라!" 그 밤 그 시각에 간수는 그들을 데려다가 상처를 씻어 주었다. 그 즉시 그와 그의 온 가족이 세례를 받았습니다.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그곳에서 그분은 그들 앞에서 변형되셨습니다. 그분의 얼굴은 해처럼 빛나고 그분의 옷은 빛과 같이 희어졌습니다.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바울과 실라가 실망하지 아니하고 기도하며 찬송하니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비록 구타를 당해 죽었지만.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그러자 하나님께서 옥문을 여시고 그들에게 복음을 전할 기회를 주셨습니다.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간수와 그 가족에게.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우리도 어려울 때가 있습니다.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그리고 자신을 실망시키지 않고 기도와 찬양으로 나아가면 하나님께서 구원해 주실 것입니다.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놀라운 방법으로.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/>
              <a:t>예수는 누구입니까?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나에게 모든 어려움과 어려움을 이길 수 있는 능력을 주십니다.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바울과 실라는 감옥에서 무엇을 했나요?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그들은 울고 있었습니다.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목숨을 구걸했다.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그들은 실망했다.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기도하고 찬송을 불렀습니다.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기도하고 찬송을 불렀습니다.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한밤중쯤에 바울과 실라가 기도하고 하나님을 찬미하니 다른 죄수들이 듣더라.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사도행전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96번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바울이 왕에게 복음을 전하다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바울은 대답했습니다. “길게든지 당신뿐 아니라 오늘 내 말을 듣는 모든 사람이 이 쇠사슬 외에는 나와 같이 되기를 하나님께 기도하나이다.”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사도행전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바울은 복음을 전파하다가 결국 예루살렘에서 감옥에 갇히게 되었습니다. 아그립바 왕은 죄수 바울의 죄에 대해 물었습니다.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“당신은 스스로 말할 권한이 있습니다!” 아그립바는 바울에게 변론을 시작할 시간을 주었습니다.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바울은 그 기회를 이용하여 복음을 전파했습니다. "왕이시여, 이 사슬만 제외하면 당신도 나와 같이 되기를 바랍니다!"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왕은 바울에게서 죄를 발견하지 못했습니다. 바울은 로마에 가서 황제에게 복음을 전하고 싶었습니다.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바로 그때 모세와 엘리야가 그들 앞에 나타나 예수님과 이야기를 나누고 있었습니다.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결국 바울은 로마 황제에게 호소했습니다. 죄수였던 바울은 로마 황제에게 가기 위해 배를 탔습니다.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바울은 죄수였지만 자랑스럽게 복음을 전했습니다.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자신의 재판을 받는 왕 앞에서.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왜냐하면 그는 복음을 부끄러워하지 않고 자랑스러운 진리로 믿었기 때문입니다.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누구를 만나든지 담대하고 담대하게 예수님의 복음을 전할 수 있어야 합니다.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/>
              <a:t>예수는 누구입니까?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세상에서 가장 높은 사람보다 훨씬 더 높으신 분이십니다.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바울을 심문하는 왕이 그에게 말할 기회를 주었을 때 바울은 어떻게 했나요?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예수님의 복음을 전했습니다.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 나쁜 사람을 비난했습니다.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 석방을 요청했습니다.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기도하고 찬송을 불렀습니다.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예수님의 복음을 전했습니다.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바울은 대답했습니다. “길게든지 당신뿐 아니라 오늘 내 말을 듣는 모든 사람이 이 쇠사슬 외에는 나와 같이 되기를 하나님께 기도하나이다.”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사도행전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97번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배가 가라앉고 있어요!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그리고는 '바울아, 두려워하지 마라. 당신은 가이사 앞에서 재판을 받아야 합니다. 그리고 하나님께서는 당신과 함께 항해하는 모든 사람의 생명을 은혜롭게 당신에게 주셨습니다.'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사도행전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바울은 다른 죄수들과 함께 배를 타고 로마로 끌려갔습니다.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태풍으로 인해 배는 침몰할 위기에 처했다. 모두가 두려움에 떨었습니다.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바울은 하나님께 기도하여 사람들에게 말했습니다. "두려워하지 마세요. 하나님께서는 아무도 죽지 않을 것이라고 말씀하셨습니다."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구름 속에서 소리가 나서 말씀하셨다. “이는 내가 사랑하는 내 아들이다. 그와 함께라면 나는 매우 기쁘다. 그의 말을 들어!"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배는 가라앉았지만 바울이 말했듯이 사람들은 한 사람도 죽지 않고 모두 섬에 착륙할 수 있었습니다.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바울은 그 섬에서 예수님을 전파하여 하나님께 영광을 돌렸습니다.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바울은 배가 가라앉는 위기의 순간에도 기도하고 다른 사람들을 격려했습니다.</a:t>
            </a:r>
            <a:r xmlns:a="http://schemas.openxmlformats.org/drawingml/2006/main">
              <a:rPr lang="k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결국 그들은 모두 구원받았고,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바울이 말한 대로요.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하나님의 백성은 기도를 통해 하나님의 뜻을 세상에 전하고, 하나님의 구원의 좋은 소식을 전할 책임이 있습니다.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/>
              <a:t>예수는 누구입니까?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세상 모든 생명의 주인이십니다. 그의 허락 없이는 아무것도 죽지 않습니다.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배가 태풍을 만났을 때 바울은 어떻게 했나요?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 울었다.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 바다에 뛰어들었다.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 조종사와 싸웠다.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 하나님께 기도했습니다.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그는 하나님께 기도했습니다.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그리고는 '바울아, 두려워하지 마라. 당신은 가이사 앞에서 재판을 받아야 합니다. 그리고 하나님께서는 당신과 함께 항해하는 모든 사람의 생명을 은혜롭게 당신에게 주셨습니다.'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사도행전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98번 하느님의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오네시모를 위한 바울의 간청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내가 갇혀 있는 동안 내 아들이 된 내 아들 오네시모를 위해 여러분에게 간청합니다.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빌레몬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오네시모는 빌레몬의 종이었습니다. 그러나 그는 주인의 허락도 없이 몰래 로마로 도망갔습니다.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오네시모는 로마에 갇혀 있던 바울을 만났습니다. 바울이 그에게 복음을 전하자 그는 예수를 믿게 되었습니다.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그들은 이 말을 듣고 겁에 질려 땅에 엎드렸다. 예수께서는 “두려워하지 말라”고 말씀하셨습니다. 그들이 눈을 들어 보니 예수님 외에는 아무도 보이지 않았습니다.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바울은 오네시모에게 그의 주인 빌레몬에게 가서 용서를 구하라고 말했습니다. 그리고 바울은 오네시모에게 예수님을 믿는 사람으로 살라고 말했습니다.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오네시모는 걱정이 되었습니다. 그 때 도망친 하인이 주인에게 살해당했기 때문입니다.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바울은 오네시모를 위해 그의 주인 빌레몬에게 편지를 써서 그를 용서해 주었습니다. 이 편지는 성경에 나오는 '빌레몬서'입니다.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바울은 끊어진 오네시모와 빌레몬의 관계를 다시 연결했습니다. 오네시모는 빌레몬에게 용서를 구했고, 빌레몬은 오네시모를 용서했습니다.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우리가 잘못한 일이 있으면 용서를 구해야 합니다.</a:t>
            </a:r>
            <a:r xmlns:a="http://schemas.openxmlformats.org/drawingml/2006/main">
              <a:rPr lang="k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그리고 누군가가 우리에게 잘못을 했다면 우리는 그들을 용서해야 합니다.</a:t>
            </a:r>
            <a:r xmlns:a="http://schemas.openxmlformats.org/drawingml/2006/main">
              <a:rPr lang="ko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그것이 바로 사람들이 예수를 믿는 것입니다.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/>
              <a:t>예수는 누구입니까?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싸움과 갈등이 있는 곳에 평화와 화해를 가져오십니다.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오네시모는 주인 빌레몬을 피해 로마에서 누구를 만났나요?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피터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존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바나바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폴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폴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내가 갇혀 있는 동안 내 아들이 된 내 아들 오네시모를 위해 여러분에게 간청합니다.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빌레몬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99번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바울의 제자 디모데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이 믿음은 처음에 네 할머니 로이스와 네 어머니 유니게 속에 있었고 이제 네 속에도 있는 줄을 확신하노라.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2디모데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바울에게는 디모데라는 제자가 있었습니다. 디모데는 바울이 어렸을 때부터 함께 선교사로 일했습니다.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두 아들을 둔 남자가 있었습니다. 둘째 아들은 아버지에게 자기 몫의 재산을 미리 달라고 부탁했습니다.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인간의 모습으로 이 땅에 계셨지만 또한 하나님이십니다.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하나님께서 산에서 제자들에게 명령하신 대로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예수님을 하나님의 아들로 믿고 그분의 말씀을 주의 깊게 들어야 합니다.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감옥에 갇힌 바울은 자신이 곧 죽을 것임을 알고 사랑하는 제자 디모데에게 편지를 썼습니다.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 편지에는 디모데가 교회의 사역자로서 신자들을 어떻게 가르쳐야 하는지 적혀 있었습니다.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디모데와 성도들은 바울의 편지를 읽고 핍박 속에서도 끝까지 믿음을 잃지 않기로 결심했습니다.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그래서 바울의 믿음이 그의 제자 디모데에게 전해졌고, 또 다시 교회들에게 전해졌습니다.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우리에게 복음을 전해주신 전도사님들과 하나님의 말씀을 가르쳐주신 선생님들 덕분에 우리의 믿음이 성장하고 교회가 성장했습니다.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이제 우리는 우리의 믿음을 전하고 우리가 배운 하나님의 말씀을 그들에게 가르쳐야 합니다.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/>
              <a:t>예수는 누구입니까?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부활하셔서 그를 믿는 교회와 신자들과 함께 영원히 살아 계십니다.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바울은 죽는 날이 다가왔을 때 누구에게 편지를 썼습니까?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마크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디모데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실라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디모데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이 믿음은 처음에 네 할머니 로이스와 네 어머니 유니게 속에 있었고 이제 네 속에도 있는 줄을 확신하노라.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2디모데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100호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요한은 놀라운 광경을 보았다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이 일을 증언하시는 이가 이르시되 내가 속히 오리라 하시니라 아멘. 오세요, 주 예수님.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시현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/>
              <a:t>예수는 누구입니까?</a:t>
            </a:r>
            <a:r xmlns:a="http://schemas.openxmlformats.org/drawingml/2006/main">
              <a:rPr altLang="en-US" lang="k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영광스러운 모습으로 아름답게 빛나는 분이십니다.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교회에 대한 박해는 날이 갈수록 심해졌습니다. 그의 제자들은 모두 믿음을 지키다가 순교했고, 요한은 홀로 밧모 섬에 갇혀 있었습니다.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어느 날 그는 나팔소리 같은 큰 음성을 들었습니다. “네가 보는 것을 두루마리에 써서 일곱 교회에 보내라.”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요한도 예수님을 보았습니다. 예수님은 세상의 모든 권세를 가진 왕의 형상이셨습니다.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요한은 장차 올 새 하늘과 새 땅을 보았습니다. 악한 일도 없고 슬픔도 없고 항상 하나님과 함께 행복할 것입니다.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요한은 이 모든 환상을 기록하고 교회들에 썼습니다. “주님께서 다시 오실 것이기 때문에 믿음을 지키십시오!” 이것은 성경의 마지막 책인 요한계시록이다.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교훈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이 땅에 다시 오실 것입니다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언젠가 판사가 되어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 당시에 믿지 아니하던 사람들은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 안에서 영원히 고난을 받으시고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 믿는 자는 누리리라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행복과 함께하는 영원한 삶.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예수님이 다시 오시기를 기다리고 계십니까?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그 소망을 잃지 말아야 합니다. 우리는 이 땅에 대한 믿음을 끝까지 지켜야 합니다.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3200"/>
              <a:t>예수는 누구입니까?</a:t>
            </a:r>
            <a:r xmlns:a="http://schemas.openxmlformats.org/drawingml/2006/main">
              <a:rPr lang="ko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rgbClr val="0070c0"/>
                </a:solidFill>
              </a:rPr>
              <a:t>예수..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왕으로 이 땅에 다시 오셔서 만물을 심판하시고 영원히 다스리실 것입니다.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퀴즈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제자 요한이 갇혀 있던 섬의 이름은 무엇입니까?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몰타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하와이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키팀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파트모스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o" altLang="ko-KR" sz="2800">
                <a:solidFill>
                  <a:srgbClr val="ff0000"/>
                </a:solidFill>
              </a:rPr>
              <a:t>파트모스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000"/>
              <a:t>오늘의 말씀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이 일을 증언하시는 이가 이르시되 내가 속히 오리라 하시니라 아멘. 오세요, 주 예수님.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시현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ko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</a:t>
            </a:r>
            <a:r xmlns:a="http://schemas.openxmlformats.org/drawingml/2006/main">
              <a:rPr altLang="en-US" lang="ko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예수님의 변형을 보지 못한 사람은 누구입니까?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피터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제임스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존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토마스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토마스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그곳에서 그분은 그들 앞에서 변형되셨습니다. 그분의 얼굴은 해처럼 빛나고 그분의 옷은 빛과 같이 희어졌습니다.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75번 하느님의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예수</a:t>
            </a:r>
            <a:r xmlns:a="http://schemas.openxmlformats.org/drawingml/2006/main">
              <a:rPr lang="ko" altLang="en-US" sz="4400"/>
              <a:t> </a:t>
            </a:r>
            <a:r xmlns:a="http://schemas.openxmlformats.org/drawingml/2006/main">
              <a:rPr lang="ko" altLang="ko-KR" sz="4400"/>
              <a:t>아이들을 사랑합니다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예수께서는 이것을 보시고 분개하셨다. 이르시되 어린 아이들이 내게 오는 것을 용납하고 금하지 말라 하나님의 나라가 이런 자의 것이니라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표시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한 부모가 예수님의 축복을 받기 위해 자녀를 예수님께 데리고 왔습니다.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그러자 예수님의 제자들이 예수님을 꾸짖었습니다. “어떻게 감히 당신의 아이를 예수님께 데려오나요?”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예수께서는 그것을 보시고 화를 내시며 말씀하셨다.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“아이들이 나에게 오는 것을 막지 마십시오. 하나님의 나라가 이런 어린이들의 것이니라!”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그런데 아들은 먼 나라에서 재산을 다 탕진하고 비참한 생활을 하게 되었습니다.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“누구든지 하나님의 나라를 어린아이와 같이 받아들이지 아니하는 자는 결단코 그 나라에 들어가지 못하리라.” 그리고 어린이들을 안으시고 그들에게 손을 얹어 축복해 주셨습니다.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예수님께서는 하나님의 나라가 이런 어린이들의 것이라고 말씀하셨습니다.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우리도 순수함과 정직함, 정직함을 잃지 않고 하나님을 사랑하고 예수님께 순종하는 자녀가 되기를 바랍니다.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그리고 어린아이의 진심.</a:t>
            </a:r>
            <a:r xmlns:a="http://schemas.openxmlformats.org/drawingml/2006/main">
              <a:rPr altLang="en-US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/>
              <a:t>예수는 누구입니까?</a:t>
            </a:r>
            <a:r xmlns:a="http://schemas.openxmlformats.org/drawingml/2006/main">
              <a:rPr altLang="en-US" lang="k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</a:t>
            </a:r>
            <a:r xmlns:a="http://schemas.openxmlformats.org/drawingml/2006/main">
              <a:rPr altLang="en-US" lang="ko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이다..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어린이들을 사랑하시고 귀하게 여기시며 축복하시는 분이십니다.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아이들이 예수님께 가려고 했을 때 제자들은 어떻게 했나요?</a:t>
            </a:r>
            <a:r xmlns:a="http://schemas.openxmlformats.org/drawingml/2006/main">
              <a:rPr altLang="en-US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그들은 그들을 기쁘게 환영했다.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예수님께로 가지 말라고 꾸짖었습니다.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그들은 아이들에게 예수님을 소개했습니다.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그들은 그들에게 음식을 주고 집으로 보냈습니다.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예수님께로 가지 말라고 꾸짖었습니다.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예수께서는 이것을 보시고 분개하셨다. 이르시되 어린 아이들이 내게 오는 것을 용납하고 금하지 말라 하나님의 나라가 이런 자의 것이니라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표시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76번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맹인을 고치신 예수, 바르티매오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예수께서는 "가라"고 말씀하셨다. "네 믿음이 너를 구원하였느니라." 그는 곧 보게 되어 길에서 예수를 따랐다.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표시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예수님께서 소경인 여리고에 오셨을 때 바디매오는 길가에 앉아 구걸하고 있었습니다.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나사렛 예수시란 말을 듣고 소리 지르되 다윗의 자손 예수여 나를 불쌍히 여기소서 하더라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바디매오를 부르셨습니다. “내가 당신에게 무엇을 해 주기를 바라나요?” 예수께서 그에게 물으셨습니다. 맹인이 “랍비님, 보고 싶습니다.”라고 말했습니다.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아들은 자기 아버지 집 하인들보다 자기가 더 비참하게 되었다는 것을 깨달았습니다.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그래서 그는 돌아와서 아버지에게 자기를 종으로 받아 달라고 간청했습니다.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예수께서는 "가라"고 말씀하셨다. "네 믿음이 너를 구원하였느니라." 그는 즉시 시력을 받았습니다.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"하느님 감사합니다!" 바르티매오는 시력을 얻게 하신 예수님을 따랐습니다.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바르티매오에게 “네 믿음이 너를 구원하였느니라”고 말씀하셨습니다.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우리를 구원하는 것은 믿음입니다.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믿음은 진지한 기도로 표현됩니다.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우리가 예수님께 기도할 때,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이런 믿음을 가져야 합니다.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/>
              <a:t>예수는 누구입니까?</a:t>
            </a:r>
            <a:r xmlns:a="http://schemas.openxmlformats.org/drawingml/2006/main">
              <a:rPr altLang="en-US" lang="k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우리의 간절한 기도를 들으시고 응답하시는 분이십니다.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바르티매오는 예수님께 무엇을 요청했습니까?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돈을 많이 주세요.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나는 당신의 제자가 되고 싶습니다.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물 위를 걷게 해주세요.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또 보고 싶어요.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또 보고 싶어요.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예수께서는 "가라"고 말씀하셨다. "네 믿음이 너를 구원하였느니라." 그는 곧 보게 되어 길에서 예수를 따랐다.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표시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77번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삭개오는 나무에 올라갔다.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인자의 온 것은 잃어버린 자를 찾아 구원하려 함이니라."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삭개오라는 부자가 있었습니다. 그는 세리장이었기 때문에 사람들이 그를 미워했습니다.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어느 날 예수님은 삭개오가 사는 마을에 오셨습니다. 많은 사람들이 예수님을 보기 위해 모여들었습니다.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그의 아버지는 멀리서 아들이 오는 것을 보자 달려가서 그를 안고 기뻐하며 영접했습니다.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삭개오는 예수님을 보기 위해 나무 위로 올라갔습니다. 예수께서 그를 보시고 말씀하셨다. “삭개오야, 당장 내려와라. 오늘은 내가 네 집에 머물러야 하겠다.”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“삭개오는 예수께 결심했습니다. “내 소유의 절반을 가난한 사람들에게 주겠습니다.”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 이르시되 오늘 구원이 이 집에 이르렀다. 내가 온 것은 잃어버린 자를 찾아 구원하려 함이니라.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삭개오는 예수님을 만났을 때 자신이 가장 사랑하는 재산을 가난한 사람들에게 나누어 주겠다고 고백했습니다.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당신에게 가장 중요한 것은 무엇입니까?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예수님을 만나고 무엇을 포기했습니까?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우리에게 가장 소중한 것은 예수님이심을 기억해야 합니다.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rgbClr val="ff0000"/>
                </a:solidFill>
              </a:rPr>
              <a:t>예수는 누구입니까?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차별 없이 모든 사람을 구원하시기 위해 이 땅에 오신 구원자이십니다.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</a:t>
            </a:r>
            <a:r xmlns:a="http://schemas.openxmlformats.org/drawingml/2006/main">
              <a:rPr altLang="en-US" lang="ko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사람들은 왜 삭개오를 미워했나요?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왜냐하면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~였다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ㅏ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셰프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세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수집기.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예수님을 잘 믿었기 때문입니다.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기도를 많이 했기 때문이다.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그는 잘생겼기 때문에.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그는 세리장이었기 때문이다.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인자의 온 것은 잃어버린 자를 찾아 구원하려 함이니라."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루크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ko">
                <a:solidFill>
                  <a:schemeClr val="tx1">
                    <a:lumMod val="50000"/>
                    <a:lumOff val="50000"/>
                  </a:schemeClr>
                </a:solidFill>
              </a:rPr>
              <a:t>78번 하나님의 말씀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400"/>
              <a:t>반석 위에 지은 집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“그러므로 누구든지 나의 이 말을 듣고 행하는 자는 그 집을 반석 위에 지은 지혜로운 사람 같으니라.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집을 짓고 있는 두 사람의 이야기를 말씀하셨습니다.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예수께서는 “하나님, 당신의 아버지께서 언제나 당신을 기다리고 계십니다”라고 말씀하셨습니다.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그들 중 한 사람은 모래 위에 집을 짓고, 다른 사람은 반석 위에 집을 짓기로 결정했습니다.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두 사람은 집을 짓기 위해 열심히 일했습니다. 겉보기에는 두 집 모두 큰 차이 없이 튼튼해 보였습니다.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큰 비로 인해 홍수가 났을 때, 모래 위에 지은 집이 떠내려갔습니다. 그러나 반석 위에 지은 집은 견고히 서 있었습니다.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예수님께서는 “누구든지 내 말을 듣고 행하는 자는 그 집을 반석 위에 지은 지혜로운 사람 같으니라”고 말씀하셨습니다.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예수님께서는 “누구든지 내 말을 듣고 행하는 자는 그 집을 반석 위에 지은 지혜로운 사람 같으니라”고 말씀하셨습니다.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하나님의 모든 말씀을 실천하고 계십니까?</a:t>
            </a:r>
            <a:r xmlns:a="http://schemas.openxmlformats.org/drawingml/2006/main">
              <a:rPr altLang="en-US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하나님의 말씀에 순종하는 지혜로운 자가 되자.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/>
              <a:t>예수는 누구입니까?</a:t>
            </a:r>
            <a:r xmlns:a="http://schemas.openxmlformats.org/drawingml/2006/main">
              <a:rPr altLang="en-US" lang="k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</a:t>
            </a:r>
            <a:r xmlns:a="http://schemas.openxmlformats.org/drawingml/2006/main">
              <a:rPr altLang="en-US" lang="ko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이다..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말씀에 순종하는 자를 기뻐하시는 분이십니다.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모래 위에 지은 집은 언제 무너졌나요?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집이 지어지자마자,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해가 빛날 때,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집에 많은 사람이 왔을 때,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비가 많이 내려 침수되었을 때,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비가 많이 내려 침수되었을 때,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“그러므로 누구든지 나의 이 말을 듣고 행하는 자는 그 집을 반석 위에 지은 지혜로운 사람 같으니라.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79번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다섯 명의 현명한 처녀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“그러므로 깨어 있으라. 너희는 그 날과 그 때를 알지 못함이니라.”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살아가면서 많은 죄를 짓습니다.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그래서 우리는 하나님께 죄를 지은 것에 대해 죄책감을 느낍니다.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하나님은 언제나 우리의 죄를 용서해 주셨습니다.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예수님께서 이미 우리의 모든 죄를 담당하셨기 때문입니다.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이것을 믿고 감사와 기쁨으로 하나님께 나아가야 합니다.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혼인잔치를 준비하는 열 처녀가 있었습니다. 슬기로운 다섯 소녀는 등불에 기름을 충분히 준비했지만 나머지 다섯 소녀는 준비하지 않았습니다.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밤에 신랑이 늦었더니 열 처녀가 잠들었더라.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"신랑이 왔습니다!" 처녀들은 서둘러 일어났다. 그리고 기름을 준비하지 않은 다섯 처녀의 불은 꺼졌습니다.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“우리에게 기름을 주십시오.” “우리가 당신에게 기름을 주면 우리도 기름이 떨어질 수 있습니다. 가서 기름 좀 가져와라."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어리석은 다섯 소녀가 기름을 사러 간 동안 잔치의 문은 닫혀 있었습니다. 결국 다섯 명의 어리석은 소녀들은 파티에 참석하는 것이 허락되지 않았습니다.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예수님께서 다시 오시는 날을 어떻게 기다려야 하는지 알려주시는 이야기입니다.</a:t>
            </a:r>
            <a:r xmlns:a="http://schemas.openxmlformats.org/drawingml/2006/main">
              <a:rPr altLang="en-US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아무도 모른다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예수님이 다시 오실 때.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우리도 슬기로운 다섯 처녀처럼 늘 깨어 준비된 마음으로 예수님을 기다려야 합니다.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/>
              <a:t>예수는 누구입니까?</a:t>
            </a:r>
            <a:r xmlns:a="http://schemas.openxmlformats.org/drawingml/2006/main">
              <a:rPr altLang="en-US" lang="k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아무도 모르는 이 땅에 다시 오시겠다고 약속하셨습니다.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미련한 다섯 처녀는 무엇을 준비하지 않았습니까?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기름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옷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선물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기름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“그러므로 깨어 있으라. 너희는 그 날과 그 때를 알지 못함이니라.”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80번 하나님의 말씀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o" altLang="ko-KR" sz="4400"/>
              <a:t>달란트의 비유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/>
              <a:t>예수는 누구입니까?</a:t>
            </a:r>
            <a:r xmlns:a="http://schemas.openxmlformats.org/drawingml/2006/main">
              <a:rPr altLang="en-US" lang="k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</a:t>
            </a:r>
            <a:r xmlns:a="http://schemas.openxmlformats.org/drawingml/2006/main">
              <a:rPr altLang="en-US" lang="ko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이다..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언제나 우리를 사랑하시고 기다려주시는 분이십니다.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/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그 주인이 대답하여 이르되 잘하였도다 착하고 충성된 종아 네가 작은 일에 충성하였으니 내가 많은 것을 네게 맡기리니 와서 네 주인과 함께 기뻐하라 하였느니라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어떤 사람이 해외로 가는 길에 종들에게 돈을 맡겼습니다. 첫째 종에게는 다섯 달란트, 둘째 종에게는 두 달란트, 셋째 종에게는 한 달란트를 맡겼습니다.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5달란트와 2달란트 받은 종은 즉시 가서 그 돈을 장사하여 두 배를 벌었습니다. 그런데 1달란트 받은 사람은 나가서 땅을 파고 주인의 돈을 숨겨 두었습니다.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주인이 돌아와 그들과 결산할 때에 첫째 종은 다섯 달란트를 더 벌었고, 둘째 종은 두 달란트를 더 벌었습니다.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한 달란트 받은 종은 한 달란트도 얻지 못했습니다. “스승님, 저에게 한 달란트만 주셨습니다. 그럼 어떻게 하면 돈을 더 벌 수 있나요?”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o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그의 주인은 화를 냈습니다. “당신이 내 돈을 은행가에게 예금했어야 했는데, 내가 이자를 붙여 돌려받았을 것입니다. 이 쓸모없는 종아, 내 집에서 나가라!"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교훈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달란트의 비유를 통해 우리에게 게으르지 말라고 경고하십니다.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우리가 얼마나 받았느냐보다 더 중요한 것이 있습니다.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더 중요한 것은 가진 것을 신실하게 활용하여 하나님의 영광을 위한 삶을 사는 것입니다.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우리 모두 그런 삶을 살아야 한다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예수님께 칭찬을 받으려고.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3200"/>
              <a:t>예수는 누구입니까?</a:t>
            </a:r>
            <a:r xmlns:a="http://schemas.openxmlformats.org/drawingml/2006/main">
              <a:rPr altLang="en-US" lang="ko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rgbClr val="0070c0"/>
                </a:solidFill>
              </a:rPr>
              <a:t>예수는..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>
                <a:solidFill>
                  <a:schemeClr val="tx1">
                    <a:lumMod val="65000"/>
                    <a:lumOff val="35000"/>
                  </a:schemeClr>
                </a:solidFill>
              </a:rPr>
              <a:t>예수님은 우리의 삶을 평가하시고 그에 따라 상을 주시는 우리의 주인이십니다.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>
                <a:solidFill>
                  <a:srgbClr val="ff0000"/>
                </a:solidFill>
              </a:rPr>
              <a:t>오늘의 퀴즈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200">
                <a:solidFill>
                  <a:schemeClr val="tx1">
                    <a:lumMod val="65000"/>
                    <a:lumOff val="35000"/>
                  </a:schemeClr>
                </a:solidFill>
              </a:rPr>
              <a:t>주인은 멀리 여행하는 동안 종들에게 무엇을 맡겼나요?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집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필드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재능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o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o" sz="2800">
                <a:solidFill>
                  <a:srgbClr val="ff0000"/>
                </a:solidFill>
              </a:rPr>
              <a:t>재능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o" sz="4000"/>
              <a:t>오늘의 말씀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o" sz="3600"/>
              <a:t>그 주인이 대답하여 이르되 잘하였도다 착하고 충성된 종아 네가 작은 일에 충성하였으니 내가 많은 것을 네게 맡기리니 와서 네 주인과 함께 기뻐하라 하였느니라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매튜</a:t>
            </a:r>
            <a:r xmlns:a="http://schemas.openxmlformats.org/drawingml/2006/main">
              <a:rPr altLang="en-US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o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